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Proxima Nova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ProximaNova-italic.fntdata"/><Relationship Id="rId10" Type="http://schemas.openxmlformats.org/officeDocument/2006/relationships/font" Target="fonts/ProximaNova-bold.fntdata"/><Relationship Id="rId12" Type="http://schemas.openxmlformats.org/officeDocument/2006/relationships/font" Target="fonts/ProximaNova-boldItalic.fntdata"/><Relationship Id="rId9" Type="http://schemas.openxmlformats.org/officeDocument/2006/relationships/font" Target="fonts/ProximaNova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57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Shape 58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9" name="Shape 59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510450" y="1257300"/>
            <a:ext cx="8123100" cy="15885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510450" y="3182313"/>
            <a:ext cx="81231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400"/>
              <a:buNone/>
              <a:defRPr sz="24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sp>
        <p:nvSpPr>
          <p:cNvPr id="13" name="Shape 13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DB0A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DA1C5C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1" name="Shape 51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/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311700" y="3071300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3" name="Shape 5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18195168_10155067211135446_3119959164448629907_n.png" id="54" name="Shape 54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86375" y="4532950"/>
            <a:ext cx="434774" cy="434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Blank" type="blank">
  <p:cSld name="BLANK"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header" type="secHead">
  <p:cSld name="SECTION_HEADER">
    <p:bg>
      <p:bgPr>
        <a:solidFill>
          <a:schemeClr val="dk1"/>
        </a:solidFill>
      </p:bgPr>
    </p:bg>
    <p:spTree>
      <p:nvGrpSpPr>
        <p:cNvPr id="14" name="Shape 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Shape 15"/>
          <p:cNvCxnSpPr/>
          <p:nvPr/>
        </p:nvCxnSpPr>
        <p:spPr>
          <a:xfrm>
            <a:off x="0" y="2998150"/>
            <a:ext cx="9144000" cy="0"/>
          </a:xfrm>
          <a:prstGeom prst="straightConnector1">
            <a:avLst/>
          </a:prstGeom>
          <a:noFill/>
          <a:ln cap="flat" cmpd="sng" w="19050">
            <a:solidFill>
              <a:srgbClr val="DB0A5B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6" name="Shape 16"/>
          <p:cNvSpPr txBox="1"/>
          <p:nvPr>
            <p:ph type="title"/>
          </p:nvPr>
        </p:nvSpPr>
        <p:spPr>
          <a:xfrm>
            <a:off x="510450" y="2057400"/>
            <a:ext cx="8123100" cy="7788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None/>
              <a:defRPr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17" name="Shape 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rgbClr val="DB0A5B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" name="Shape 2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  <p:pic>
        <p:nvPicPr>
          <p:cNvPr descr="18195168_10155067211135446_3119959164448629907_n.png" id="23" name="Shape 23"/>
          <p:cNvPicPr preferRelativeResize="0"/>
          <p:nvPr/>
        </p:nvPicPr>
        <p:blipFill>
          <a:blip r:embed="rId2">
            <a:alphaModFix/>
          </a:blip>
          <a:stretch>
            <a:fillRect/>
          </a:stretch>
        </p:blipFill>
        <p:spPr>
          <a:xfrm>
            <a:off x="8586375" y="4532950"/>
            <a:ext cx="434774" cy="4347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6" name="Shape 2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Shape 2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hape 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Shape 34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Shape 3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Main point">
  <p:cSld name="MAIN_POINT">
    <p:bg>
      <p:bgPr>
        <a:solidFill>
          <a:srgbClr val="DB0A5B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 txBox="1"/>
          <p:nvPr>
            <p:ph type="title"/>
          </p:nvPr>
        </p:nvSpPr>
        <p:spPr>
          <a:xfrm>
            <a:off x="490250" y="526350"/>
            <a:ext cx="57975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8" name="Shape 3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/>
        </p:nvSpPr>
        <p:spPr>
          <a:xfrm>
            <a:off x="4572000" y="7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Shape 41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rgbClr val="DA1C5C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Shape 42"/>
          <p:cNvSpPr txBox="1"/>
          <p:nvPr>
            <p:ph type="title"/>
          </p:nvPr>
        </p:nvSpPr>
        <p:spPr>
          <a:xfrm>
            <a:off x="265500" y="1205825"/>
            <a:ext cx="4045200" cy="1509600"/>
          </a:xfrm>
          <a:prstGeom prst="rect">
            <a:avLst/>
          </a:prstGeom>
        </p:spPr>
        <p:txBody>
          <a:bodyPr anchorCtr="0" anchor="b" bIns="91425" lIns="91425" spcFirstLastPara="1" rIns="91425" wrap="square" tIns="91425"/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Shape 43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Shape 44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 txBox="1"/>
          <p:nvPr>
            <p:ph idx="1" type="body"/>
          </p:nvPr>
        </p:nvSpPr>
        <p:spPr>
          <a:xfrm>
            <a:off x="311700" y="4236825"/>
            <a:ext cx="5998800" cy="598800"/>
          </a:xfrm>
          <a:prstGeom prst="rect">
            <a:avLst/>
          </a:prstGeom>
        </p:spPr>
        <p:txBody>
          <a:bodyPr anchorCtr="0" anchor="ctr" bIns="91425" lIns="91425" spcFirstLastPara="1" rIns="91425" wrap="square" tIns="91425"/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</a:lstStyle>
          <a:p/>
        </p:txBody>
      </p:sp>
      <p:sp>
        <p:nvSpPr>
          <p:cNvPr id="48" name="Shape 4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 name="spearmint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Proxima Nova"/>
              <a:buNone/>
              <a:defRPr sz="28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/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Proxima Nova"/>
              <a:buChar char="●"/>
              <a:defRPr sz="1800"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●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Proxima Nova"/>
              <a:buChar char="○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Proxima Nova"/>
              <a:buChar char="■"/>
              <a:defRPr>
                <a:solidFill>
                  <a:schemeClr val="accent3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Proxima Nova"/>
                <a:ea typeface="Proxima Nova"/>
                <a:cs typeface="Proxima Nova"/>
                <a:sym typeface="Proxima Nova"/>
              </a:defRPr>
            </a:lvl9pPr>
          </a:lstStyle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Shape 61"/>
          <p:cNvSpPr txBox="1"/>
          <p:nvPr>
            <p:ph type="ctrTitle"/>
          </p:nvPr>
        </p:nvSpPr>
        <p:spPr>
          <a:xfrm>
            <a:off x="0" y="1790700"/>
            <a:ext cx="9144000" cy="1283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Title Goes Here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2" name="Shape 62"/>
          <p:cNvSpPr txBox="1"/>
          <p:nvPr>
            <p:ph idx="1" type="subTitle"/>
          </p:nvPr>
        </p:nvSpPr>
        <p:spPr>
          <a:xfrm>
            <a:off x="0" y="2877525"/>
            <a:ext cx="9144000" cy="6300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Subtitle goes here</a:t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descr="MU-white-text.png" id="63" name="Shape 6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678325" y="1485902"/>
            <a:ext cx="1787352" cy="3618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Calibri"/>
                <a:ea typeface="Calibri"/>
                <a:cs typeface="Calibri"/>
                <a:sym typeface="Calibri"/>
              </a:rPr>
              <a:t>Slide title</a:t>
            </a:r>
            <a:endParaRPr b="1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999600" y="1276600"/>
            <a:ext cx="7832700" cy="3292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★"/>
            </a:pPr>
            <a:r>
              <a:rPr b="1"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 item #1</a:t>
            </a:r>
            <a:endParaRPr b="1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★"/>
            </a:pPr>
            <a:r>
              <a:rPr b="1"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 item #2</a:t>
            </a:r>
            <a:endParaRPr b="1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★"/>
            </a:pPr>
            <a:r>
              <a:rPr b="1"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 item #3</a:t>
            </a:r>
            <a:endParaRPr b="1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-355600" lvl="0" marL="45720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Calibri"/>
              <a:buChar char="★"/>
            </a:pPr>
            <a:r>
              <a:rPr b="1" lang="en" sz="2000">
                <a:solidFill>
                  <a:srgbClr val="000000"/>
                </a:solidFill>
                <a:latin typeface="Calibri"/>
                <a:ea typeface="Calibri"/>
                <a:cs typeface="Calibri"/>
                <a:sym typeface="Calibri"/>
              </a:rPr>
              <a:t>List item #4</a:t>
            </a:r>
            <a:endParaRPr b="1" sz="200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991475"/>
            <a:ext cx="8520600" cy="1917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4500">
                <a:latin typeface="Calibri"/>
                <a:ea typeface="Calibri"/>
                <a:cs typeface="Calibri"/>
                <a:sym typeface="Calibri"/>
              </a:rPr>
              <a:t>Slide statement</a:t>
            </a:r>
            <a:endParaRPr sz="4500"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3031716"/>
            <a:ext cx="8520600" cy="901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>
              <a:spcBef>
                <a:spcPts val="0"/>
              </a:spcBef>
              <a:spcAft>
                <a:spcPts val="1600"/>
              </a:spcAft>
              <a:buNone/>
            </a:pPr>
            <a:r>
              <a:rPr lang="en">
                <a:solidFill>
                  <a:schemeClr val="accent4"/>
                </a:solidFill>
                <a:latin typeface="Calibri"/>
                <a:ea typeface="Calibri"/>
                <a:cs typeface="Calibri"/>
                <a:sym typeface="Calibri"/>
              </a:rPr>
              <a:t>Sub-statement</a:t>
            </a:r>
            <a:endParaRPr>
              <a:solidFill>
                <a:schemeClr val="accent4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50" y="526350"/>
            <a:ext cx="914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Final slide statement</a:t>
            </a:r>
            <a:endParaRPr b="1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pearmint">
  <a:themeElements>
    <a:clrScheme name="Spearmint">
      <a:dk1>
        <a:srgbClr val="202729"/>
      </a:dk1>
      <a:lt1>
        <a:srgbClr val="FFFFFF"/>
      </a:lt1>
      <a:dk2>
        <a:srgbClr val="4BA173"/>
      </a:dk2>
      <a:lt2>
        <a:srgbClr val="63D297"/>
      </a:lt2>
      <a:accent1>
        <a:srgbClr val="353744"/>
      </a:accent1>
      <a:accent2>
        <a:srgbClr val="424242"/>
      </a:accent2>
      <a:accent3>
        <a:srgbClr val="616161"/>
      </a:accent3>
      <a:accent4>
        <a:srgbClr val="999999"/>
      </a:accent4>
      <a:accent5>
        <a:srgbClr val="FF5252"/>
      </a:accent5>
      <a:accent6>
        <a:srgbClr val="FFF176"/>
      </a:accent6>
      <a:hlink>
        <a:srgbClr val="FF5252"/>
      </a:hlink>
      <a:folHlink>
        <a:srgbClr val="FF525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